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43891200" cy="32918400"/>
  <p:notesSz cx="6858000" cy="9144000"/>
  <p:defaultTextStyle>
    <a:defPPr>
      <a:defRPr lang="en-US"/>
    </a:defPPr>
    <a:lvl1pPr marL="0" algn="l" defTabSz="3713393" rtl="0" eaLnBrk="1" latinLnBrk="0" hangingPunct="1">
      <a:defRPr sz="7300" kern="1200">
        <a:solidFill>
          <a:schemeClr val="tx1"/>
        </a:solidFill>
        <a:latin typeface="+mn-lt"/>
        <a:ea typeface="+mn-ea"/>
        <a:cs typeface="+mn-cs"/>
      </a:defRPr>
    </a:lvl1pPr>
    <a:lvl2pPr marL="1856697" algn="l" defTabSz="3713393" rtl="0" eaLnBrk="1" latinLnBrk="0" hangingPunct="1">
      <a:defRPr sz="7300" kern="1200">
        <a:solidFill>
          <a:schemeClr val="tx1"/>
        </a:solidFill>
        <a:latin typeface="+mn-lt"/>
        <a:ea typeface="+mn-ea"/>
        <a:cs typeface="+mn-cs"/>
      </a:defRPr>
    </a:lvl2pPr>
    <a:lvl3pPr marL="3713393" algn="l" defTabSz="3713393" rtl="0" eaLnBrk="1" latinLnBrk="0" hangingPunct="1">
      <a:defRPr sz="7300" kern="1200">
        <a:solidFill>
          <a:schemeClr val="tx1"/>
        </a:solidFill>
        <a:latin typeface="+mn-lt"/>
        <a:ea typeface="+mn-ea"/>
        <a:cs typeface="+mn-cs"/>
      </a:defRPr>
    </a:lvl3pPr>
    <a:lvl4pPr marL="5570091" algn="l" defTabSz="3713393" rtl="0" eaLnBrk="1" latinLnBrk="0" hangingPunct="1">
      <a:defRPr sz="7300" kern="1200">
        <a:solidFill>
          <a:schemeClr val="tx1"/>
        </a:solidFill>
        <a:latin typeface="+mn-lt"/>
        <a:ea typeface="+mn-ea"/>
        <a:cs typeface="+mn-cs"/>
      </a:defRPr>
    </a:lvl4pPr>
    <a:lvl5pPr marL="7426787" algn="l" defTabSz="3713393" rtl="0" eaLnBrk="1" latinLnBrk="0" hangingPunct="1">
      <a:defRPr sz="7300" kern="1200">
        <a:solidFill>
          <a:schemeClr val="tx1"/>
        </a:solidFill>
        <a:latin typeface="+mn-lt"/>
        <a:ea typeface="+mn-ea"/>
        <a:cs typeface="+mn-cs"/>
      </a:defRPr>
    </a:lvl5pPr>
    <a:lvl6pPr marL="9283484" algn="l" defTabSz="3713393" rtl="0" eaLnBrk="1" latinLnBrk="0" hangingPunct="1">
      <a:defRPr sz="7300" kern="1200">
        <a:solidFill>
          <a:schemeClr val="tx1"/>
        </a:solidFill>
        <a:latin typeface="+mn-lt"/>
        <a:ea typeface="+mn-ea"/>
        <a:cs typeface="+mn-cs"/>
      </a:defRPr>
    </a:lvl6pPr>
    <a:lvl7pPr marL="11140181" algn="l" defTabSz="3713393" rtl="0" eaLnBrk="1" latinLnBrk="0" hangingPunct="1">
      <a:defRPr sz="7300" kern="1200">
        <a:solidFill>
          <a:schemeClr val="tx1"/>
        </a:solidFill>
        <a:latin typeface="+mn-lt"/>
        <a:ea typeface="+mn-ea"/>
        <a:cs typeface="+mn-cs"/>
      </a:defRPr>
    </a:lvl7pPr>
    <a:lvl8pPr marL="12996877" algn="l" defTabSz="3713393" rtl="0" eaLnBrk="1" latinLnBrk="0" hangingPunct="1">
      <a:defRPr sz="7300" kern="1200">
        <a:solidFill>
          <a:schemeClr val="tx1"/>
        </a:solidFill>
        <a:latin typeface="+mn-lt"/>
        <a:ea typeface="+mn-ea"/>
        <a:cs typeface="+mn-cs"/>
      </a:defRPr>
    </a:lvl8pPr>
    <a:lvl9pPr marL="14853575" algn="l" defTabSz="3713393" rtl="0" eaLnBrk="1" latinLnBrk="0" hangingPunct="1">
      <a:defRPr sz="73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20" d="100"/>
          <a:sy n="20" d="100"/>
        </p:scale>
        <p:origin x="-108" y="-144"/>
      </p:cViewPr>
      <p:guideLst>
        <p:guide orient="horz" pos="10368"/>
        <p:guide pos="138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10226042"/>
            <a:ext cx="37307520" cy="70561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0" y="18653760"/>
            <a:ext cx="30723840" cy="8412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856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7133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570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7426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9283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1140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29968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48535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21FDC-1ECD-456D-A514-C4EB4CDA063E}" type="datetimeFigureOut">
              <a:rPr lang="en-US" smtClean="0"/>
              <a:t>7/30/2013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E4C5B-1807-447E-8DB0-7BA44399A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225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21FDC-1ECD-456D-A514-C4EB4CDA063E}" type="datetimeFigureOut">
              <a:rPr lang="en-US" smtClean="0"/>
              <a:t>7/30/2013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E4C5B-1807-447E-8DB0-7BA44399A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406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7284480" y="8435343"/>
            <a:ext cx="39502080" cy="17976341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78240" y="8435343"/>
            <a:ext cx="117774720" cy="17976341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21FDC-1ECD-456D-A514-C4EB4CDA063E}" type="datetimeFigureOut">
              <a:rPr lang="en-US" smtClean="0"/>
              <a:t>7/30/2013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E4C5B-1807-447E-8DB0-7BA44399A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527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21FDC-1ECD-456D-A514-C4EB4CDA063E}" type="datetimeFigureOut">
              <a:rPr lang="en-US" smtClean="0"/>
              <a:t>7/30/2013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E4C5B-1807-447E-8DB0-7BA44399A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198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3" y="21153122"/>
            <a:ext cx="37307520" cy="6537960"/>
          </a:xfrm>
        </p:spPr>
        <p:txBody>
          <a:bodyPr anchor="t"/>
          <a:lstStyle>
            <a:lvl1pPr algn="l">
              <a:defRPr sz="16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3" y="13952226"/>
            <a:ext cx="37307520" cy="7200898"/>
          </a:xfrm>
        </p:spPr>
        <p:txBody>
          <a:bodyPr anchor="b"/>
          <a:lstStyle>
            <a:lvl1pPr marL="0" indent="0">
              <a:buNone/>
              <a:defRPr sz="8200">
                <a:solidFill>
                  <a:schemeClr val="tx1">
                    <a:tint val="75000"/>
                  </a:schemeClr>
                </a:solidFill>
              </a:defRPr>
            </a:lvl1pPr>
            <a:lvl2pPr marL="1856697" indent="0">
              <a:buNone/>
              <a:defRPr sz="7300">
                <a:solidFill>
                  <a:schemeClr val="tx1">
                    <a:tint val="75000"/>
                  </a:schemeClr>
                </a:solidFill>
              </a:defRPr>
            </a:lvl2pPr>
            <a:lvl3pPr marL="3713393" indent="0">
              <a:buNone/>
              <a:defRPr sz="6500">
                <a:solidFill>
                  <a:schemeClr val="tx1">
                    <a:tint val="75000"/>
                  </a:schemeClr>
                </a:solidFill>
              </a:defRPr>
            </a:lvl3pPr>
            <a:lvl4pPr marL="5570091" indent="0">
              <a:buNone/>
              <a:defRPr sz="5700">
                <a:solidFill>
                  <a:schemeClr val="tx1">
                    <a:tint val="75000"/>
                  </a:schemeClr>
                </a:solidFill>
              </a:defRPr>
            </a:lvl4pPr>
            <a:lvl5pPr marL="7426787" indent="0">
              <a:buNone/>
              <a:defRPr sz="5700">
                <a:solidFill>
                  <a:schemeClr val="tx1">
                    <a:tint val="75000"/>
                  </a:schemeClr>
                </a:solidFill>
              </a:defRPr>
            </a:lvl5pPr>
            <a:lvl6pPr marL="9283484" indent="0">
              <a:buNone/>
              <a:defRPr sz="5700">
                <a:solidFill>
                  <a:schemeClr val="tx1">
                    <a:tint val="75000"/>
                  </a:schemeClr>
                </a:solidFill>
              </a:defRPr>
            </a:lvl6pPr>
            <a:lvl7pPr marL="11140181" indent="0">
              <a:buNone/>
              <a:defRPr sz="5700">
                <a:solidFill>
                  <a:schemeClr val="tx1">
                    <a:tint val="75000"/>
                  </a:schemeClr>
                </a:solidFill>
              </a:defRPr>
            </a:lvl7pPr>
            <a:lvl8pPr marL="12996877" indent="0">
              <a:buNone/>
              <a:defRPr sz="5700">
                <a:solidFill>
                  <a:schemeClr val="tx1">
                    <a:tint val="75000"/>
                  </a:schemeClr>
                </a:solidFill>
              </a:defRPr>
            </a:lvl8pPr>
            <a:lvl9pPr marL="14853575" indent="0">
              <a:buNone/>
              <a:defRPr sz="5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21FDC-1ECD-456D-A514-C4EB4CDA063E}" type="datetimeFigureOut">
              <a:rPr lang="en-US" smtClean="0"/>
              <a:t>7/30/2013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E4C5B-1807-447E-8DB0-7BA44399A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242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78240" y="49156623"/>
            <a:ext cx="78638400" cy="139042138"/>
          </a:xfrm>
        </p:spPr>
        <p:txBody>
          <a:bodyPr/>
          <a:lstStyle>
            <a:lvl1pPr>
              <a:defRPr sz="11400"/>
            </a:lvl1pPr>
            <a:lvl2pPr>
              <a:defRPr sz="9800"/>
            </a:lvl2pPr>
            <a:lvl3pPr>
              <a:defRPr sz="8200"/>
            </a:lvl3pPr>
            <a:lvl4pPr>
              <a:defRPr sz="7300"/>
            </a:lvl4pPr>
            <a:lvl5pPr>
              <a:defRPr sz="7300"/>
            </a:lvl5pPr>
            <a:lvl6pPr>
              <a:defRPr sz="7300"/>
            </a:lvl6pPr>
            <a:lvl7pPr>
              <a:defRPr sz="7300"/>
            </a:lvl7pPr>
            <a:lvl8pPr>
              <a:defRPr sz="7300"/>
            </a:lvl8pPr>
            <a:lvl9pPr>
              <a:defRPr sz="7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48160" y="49156623"/>
            <a:ext cx="78638400" cy="139042138"/>
          </a:xfrm>
        </p:spPr>
        <p:txBody>
          <a:bodyPr/>
          <a:lstStyle>
            <a:lvl1pPr>
              <a:defRPr sz="11400"/>
            </a:lvl1pPr>
            <a:lvl2pPr>
              <a:defRPr sz="9800"/>
            </a:lvl2pPr>
            <a:lvl3pPr>
              <a:defRPr sz="8200"/>
            </a:lvl3pPr>
            <a:lvl4pPr>
              <a:defRPr sz="7300"/>
            </a:lvl4pPr>
            <a:lvl5pPr>
              <a:defRPr sz="7300"/>
            </a:lvl5pPr>
            <a:lvl6pPr>
              <a:defRPr sz="7300"/>
            </a:lvl6pPr>
            <a:lvl7pPr>
              <a:defRPr sz="7300"/>
            </a:lvl7pPr>
            <a:lvl8pPr>
              <a:defRPr sz="7300"/>
            </a:lvl8pPr>
            <a:lvl9pPr>
              <a:defRPr sz="7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21FDC-1ECD-456D-A514-C4EB4CDA063E}" type="datetimeFigureOut">
              <a:rPr lang="en-US" smtClean="0"/>
              <a:t>7/30/2013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E4C5B-1807-447E-8DB0-7BA44399A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736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368543"/>
            <a:ext cx="19392903" cy="3070858"/>
          </a:xfrm>
        </p:spPr>
        <p:txBody>
          <a:bodyPr anchor="b"/>
          <a:lstStyle>
            <a:lvl1pPr marL="0" indent="0">
              <a:buNone/>
              <a:defRPr sz="9800" b="1"/>
            </a:lvl1pPr>
            <a:lvl2pPr marL="1856697" indent="0">
              <a:buNone/>
              <a:defRPr sz="8200" b="1"/>
            </a:lvl2pPr>
            <a:lvl3pPr marL="3713393" indent="0">
              <a:buNone/>
              <a:defRPr sz="7300" b="1"/>
            </a:lvl3pPr>
            <a:lvl4pPr marL="5570091" indent="0">
              <a:buNone/>
              <a:defRPr sz="6500" b="1"/>
            </a:lvl4pPr>
            <a:lvl5pPr marL="7426787" indent="0">
              <a:buNone/>
              <a:defRPr sz="6500" b="1"/>
            </a:lvl5pPr>
            <a:lvl6pPr marL="9283484" indent="0">
              <a:buNone/>
              <a:defRPr sz="6500" b="1"/>
            </a:lvl6pPr>
            <a:lvl7pPr marL="11140181" indent="0">
              <a:buNone/>
              <a:defRPr sz="6500" b="1"/>
            </a:lvl7pPr>
            <a:lvl8pPr marL="12996877" indent="0">
              <a:buNone/>
              <a:defRPr sz="6500" b="1"/>
            </a:lvl8pPr>
            <a:lvl9pPr marL="14853575" indent="0">
              <a:buNone/>
              <a:defRPr sz="6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4560" y="10439401"/>
            <a:ext cx="19392903" cy="18966182"/>
          </a:xfrm>
        </p:spPr>
        <p:txBody>
          <a:bodyPr/>
          <a:lstStyle>
            <a:lvl1pPr>
              <a:defRPr sz="9800"/>
            </a:lvl1pPr>
            <a:lvl2pPr>
              <a:defRPr sz="8200"/>
            </a:lvl2pPr>
            <a:lvl3pPr>
              <a:defRPr sz="7300"/>
            </a:lvl3pPr>
            <a:lvl4pPr>
              <a:defRPr sz="6500"/>
            </a:lvl4pPr>
            <a:lvl5pPr>
              <a:defRPr sz="6500"/>
            </a:lvl5pPr>
            <a:lvl6pPr>
              <a:defRPr sz="6500"/>
            </a:lvl6pPr>
            <a:lvl7pPr>
              <a:defRPr sz="6500"/>
            </a:lvl7pPr>
            <a:lvl8pPr>
              <a:defRPr sz="6500"/>
            </a:lvl8pPr>
            <a:lvl9pPr>
              <a:defRPr sz="6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6123" y="7368543"/>
            <a:ext cx="19400520" cy="3070858"/>
          </a:xfrm>
        </p:spPr>
        <p:txBody>
          <a:bodyPr anchor="b"/>
          <a:lstStyle>
            <a:lvl1pPr marL="0" indent="0">
              <a:buNone/>
              <a:defRPr sz="9800" b="1"/>
            </a:lvl1pPr>
            <a:lvl2pPr marL="1856697" indent="0">
              <a:buNone/>
              <a:defRPr sz="8200" b="1"/>
            </a:lvl2pPr>
            <a:lvl3pPr marL="3713393" indent="0">
              <a:buNone/>
              <a:defRPr sz="7300" b="1"/>
            </a:lvl3pPr>
            <a:lvl4pPr marL="5570091" indent="0">
              <a:buNone/>
              <a:defRPr sz="6500" b="1"/>
            </a:lvl4pPr>
            <a:lvl5pPr marL="7426787" indent="0">
              <a:buNone/>
              <a:defRPr sz="6500" b="1"/>
            </a:lvl5pPr>
            <a:lvl6pPr marL="9283484" indent="0">
              <a:buNone/>
              <a:defRPr sz="6500" b="1"/>
            </a:lvl6pPr>
            <a:lvl7pPr marL="11140181" indent="0">
              <a:buNone/>
              <a:defRPr sz="6500" b="1"/>
            </a:lvl7pPr>
            <a:lvl8pPr marL="12996877" indent="0">
              <a:buNone/>
              <a:defRPr sz="6500" b="1"/>
            </a:lvl8pPr>
            <a:lvl9pPr marL="14853575" indent="0">
              <a:buNone/>
              <a:defRPr sz="6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6123" y="10439401"/>
            <a:ext cx="19400520" cy="18966182"/>
          </a:xfrm>
        </p:spPr>
        <p:txBody>
          <a:bodyPr/>
          <a:lstStyle>
            <a:lvl1pPr>
              <a:defRPr sz="9800"/>
            </a:lvl1pPr>
            <a:lvl2pPr>
              <a:defRPr sz="8200"/>
            </a:lvl2pPr>
            <a:lvl3pPr>
              <a:defRPr sz="7300"/>
            </a:lvl3pPr>
            <a:lvl4pPr>
              <a:defRPr sz="6500"/>
            </a:lvl4pPr>
            <a:lvl5pPr>
              <a:defRPr sz="6500"/>
            </a:lvl5pPr>
            <a:lvl6pPr>
              <a:defRPr sz="6500"/>
            </a:lvl6pPr>
            <a:lvl7pPr>
              <a:defRPr sz="6500"/>
            </a:lvl7pPr>
            <a:lvl8pPr>
              <a:defRPr sz="6500"/>
            </a:lvl8pPr>
            <a:lvl9pPr>
              <a:defRPr sz="6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21FDC-1ECD-456D-A514-C4EB4CDA063E}" type="datetimeFigureOut">
              <a:rPr lang="en-US" smtClean="0"/>
              <a:t>7/30/2013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E4C5B-1807-447E-8DB0-7BA44399A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80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21FDC-1ECD-456D-A514-C4EB4CDA063E}" type="datetimeFigureOut">
              <a:rPr lang="en-US" smtClean="0"/>
              <a:t>7/30/2013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E4C5B-1807-447E-8DB0-7BA44399A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776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21FDC-1ECD-456D-A514-C4EB4CDA063E}" type="datetimeFigureOut">
              <a:rPr lang="en-US" smtClean="0"/>
              <a:t>7/30/2013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E4C5B-1807-447E-8DB0-7BA44399A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494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3" y="1310640"/>
            <a:ext cx="14439903" cy="5577840"/>
          </a:xfrm>
        </p:spPr>
        <p:txBody>
          <a:bodyPr anchor="b"/>
          <a:lstStyle>
            <a:lvl1pPr algn="l">
              <a:defRPr sz="8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240" y="1310644"/>
            <a:ext cx="24536400" cy="28094942"/>
          </a:xfrm>
        </p:spPr>
        <p:txBody>
          <a:bodyPr/>
          <a:lstStyle>
            <a:lvl1pPr>
              <a:defRPr sz="13000"/>
            </a:lvl1pPr>
            <a:lvl2pPr>
              <a:defRPr sz="11400"/>
            </a:lvl2pPr>
            <a:lvl3pPr>
              <a:defRPr sz="98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63" y="6888484"/>
            <a:ext cx="14439903" cy="22517102"/>
          </a:xfrm>
        </p:spPr>
        <p:txBody>
          <a:bodyPr/>
          <a:lstStyle>
            <a:lvl1pPr marL="0" indent="0">
              <a:buNone/>
              <a:defRPr sz="5700"/>
            </a:lvl1pPr>
            <a:lvl2pPr marL="1856697" indent="0">
              <a:buNone/>
              <a:defRPr sz="4800"/>
            </a:lvl2pPr>
            <a:lvl3pPr marL="3713393" indent="0">
              <a:buNone/>
              <a:defRPr sz="4000"/>
            </a:lvl3pPr>
            <a:lvl4pPr marL="5570091" indent="0">
              <a:buNone/>
              <a:defRPr sz="3600"/>
            </a:lvl4pPr>
            <a:lvl5pPr marL="7426787" indent="0">
              <a:buNone/>
              <a:defRPr sz="3600"/>
            </a:lvl5pPr>
            <a:lvl6pPr marL="9283484" indent="0">
              <a:buNone/>
              <a:defRPr sz="3600"/>
            </a:lvl6pPr>
            <a:lvl7pPr marL="11140181" indent="0">
              <a:buNone/>
              <a:defRPr sz="3600"/>
            </a:lvl7pPr>
            <a:lvl8pPr marL="12996877" indent="0">
              <a:buNone/>
              <a:defRPr sz="3600"/>
            </a:lvl8pPr>
            <a:lvl9pPr marL="14853575" indent="0">
              <a:buNone/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21FDC-1ECD-456D-A514-C4EB4CDA063E}" type="datetimeFigureOut">
              <a:rPr lang="en-US" smtClean="0"/>
              <a:t>7/30/2013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E4C5B-1807-447E-8DB0-7BA44399A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023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983" y="23042881"/>
            <a:ext cx="26334720" cy="2720342"/>
          </a:xfrm>
        </p:spPr>
        <p:txBody>
          <a:bodyPr anchor="b"/>
          <a:lstStyle>
            <a:lvl1pPr algn="l">
              <a:defRPr sz="8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2983" y="2941320"/>
            <a:ext cx="26334720" cy="19751040"/>
          </a:xfrm>
        </p:spPr>
        <p:txBody>
          <a:bodyPr/>
          <a:lstStyle>
            <a:lvl1pPr marL="0" indent="0">
              <a:buNone/>
              <a:defRPr sz="13000"/>
            </a:lvl1pPr>
            <a:lvl2pPr marL="1856697" indent="0">
              <a:buNone/>
              <a:defRPr sz="11400"/>
            </a:lvl2pPr>
            <a:lvl3pPr marL="3713393" indent="0">
              <a:buNone/>
              <a:defRPr sz="9800"/>
            </a:lvl3pPr>
            <a:lvl4pPr marL="5570091" indent="0">
              <a:buNone/>
              <a:defRPr sz="8200"/>
            </a:lvl4pPr>
            <a:lvl5pPr marL="7426787" indent="0">
              <a:buNone/>
              <a:defRPr sz="8200"/>
            </a:lvl5pPr>
            <a:lvl6pPr marL="9283484" indent="0">
              <a:buNone/>
              <a:defRPr sz="8200"/>
            </a:lvl6pPr>
            <a:lvl7pPr marL="11140181" indent="0">
              <a:buNone/>
              <a:defRPr sz="8200"/>
            </a:lvl7pPr>
            <a:lvl8pPr marL="12996877" indent="0">
              <a:buNone/>
              <a:defRPr sz="8200"/>
            </a:lvl8pPr>
            <a:lvl9pPr marL="14853575" indent="0">
              <a:buNone/>
              <a:defRPr sz="8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2983" y="25763223"/>
            <a:ext cx="26334720" cy="3863338"/>
          </a:xfrm>
        </p:spPr>
        <p:txBody>
          <a:bodyPr/>
          <a:lstStyle>
            <a:lvl1pPr marL="0" indent="0">
              <a:buNone/>
              <a:defRPr sz="5700"/>
            </a:lvl1pPr>
            <a:lvl2pPr marL="1856697" indent="0">
              <a:buNone/>
              <a:defRPr sz="4800"/>
            </a:lvl2pPr>
            <a:lvl3pPr marL="3713393" indent="0">
              <a:buNone/>
              <a:defRPr sz="4000"/>
            </a:lvl3pPr>
            <a:lvl4pPr marL="5570091" indent="0">
              <a:buNone/>
              <a:defRPr sz="3600"/>
            </a:lvl4pPr>
            <a:lvl5pPr marL="7426787" indent="0">
              <a:buNone/>
              <a:defRPr sz="3600"/>
            </a:lvl5pPr>
            <a:lvl6pPr marL="9283484" indent="0">
              <a:buNone/>
              <a:defRPr sz="3600"/>
            </a:lvl6pPr>
            <a:lvl7pPr marL="11140181" indent="0">
              <a:buNone/>
              <a:defRPr sz="3600"/>
            </a:lvl7pPr>
            <a:lvl8pPr marL="12996877" indent="0">
              <a:buNone/>
              <a:defRPr sz="3600"/>
            </a:lvl8pPr>
            <a:lvl9pPr marL="14853575" indent="0">
              <a:buNone/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21FDC-1ECD-456D-A514-C4EB4CDA063E}" type="datetimeFigureOut">
              <a:rPr lang="en-US" smtClean="0"/>
              <a:t>7/30/2013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E4C5B-1807-447E-8DB0-7BA44399A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146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  <a:prstGeom prst="rect">
            <a:avLst/>
          </a:prstGeom>
        </p:spPr>
        <p:txBody>
          <a:bodyPr vert="horz" lIns="371339" tIns="185670" rIns="371339" bIns="18567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680963"/>
            <a:ext cx="39502080" cy="21724622"/>
          </a:xfrm>
          <a:prstGeom prst="rect">
            <a:avLst/>
          </a:prstGeom>
        </p:spPr>
        <p:txBody>
          <a:bodyPr vert="horz" lIns="371339" tIns="185670" rIns="371339" bIns="18567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 vert="horz" lIns="371339" tIns="185670" rIns="371339" bIns="185670" rtlCol="0" anchor="ctr"/>
          <a:lstStyle>
            <a:lvl1pPr algn="l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21FDC-1ECD-456D-A514-C4EB4CDA063E}" type="datetimeFigureOut">
              <a:rPr lang="en-US" smtClean="0"/>
              <a:t>7/30/2013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996160" y="30510482"/>
            <a:ext cx="13898880" cy="1752600"/>
          </a:xfrm>
          <a:prstGeom prst="rect">
            <a:avLst/>
          </a:prstGeom>
        </p:spPr>
        <p:txBody>
          <a:bodyPr vert="horz" lIns="371339" tIns="185670" rIns="371339" bIns="185670" rtlCol="0" anchor="ctr"/>
          <a:lstStyle>
            <a:lvl1pPr algn="ctr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 vert="horz" lIns="371339" tIns="185670" rIns="371339" bIns="185670" rtlCol="0" anchor="ctr"/>
          <a:lstStyle>
            <a:lvl1pPr algn="r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E4C5B-1807-447E-8DB0-7BA44399A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685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713393" rtl="0" eaLnBrk="1" latinLnBrk="0" hangingPunct="1">
        <a:spcBef>
          <a:spcPct val="0"/>
        </a:spcBef>
        <a:buNone/>
        <a:defRPr sz="1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92523" indent="-1392523" algn="l" defTabSz="3713393" rtl="0" eaLnBrk="1" latinLnBrk="0" hangingPunct="1">
        <a:spcBef>
          <a:spcPct val="20000"/>
        </a:spcBef>
        <a:buFont typeface="Arial" pitchFamily="34" charset="0"/>
        <a:buChar char="•"/>
        <a:defRPr sz="13000" kern="1200">
          <a:solidFill>
            <a:schemeClr val="tx1"/>
          </a:solidFill>
          <a:latin typeface="+mn-lt"/>
          <a:ea typeface="+mn-ea"/>
          <a:cs typeface="+mn-cs"/>
        </a:defRPr>
      </a:lvl1pPr>
      <a:lvl2pPr marL="3017132" indent="-1160436" algn="l" defTabSz="3713393" rtl="0" eaLnBrk="1" latinLnBrk="0" hangingPunct="1">
        <a:spcBef>
          <a:spcPct val="20000"/>
        </a:spcBef>
        <a:buFont typeface="Arial" pitchFamily="34" charset="0"/>
        <a:buChar char="–"/>
        <a:defRPr sz="11400" kern="1200">
          <a:solidFill>
            <a:schemeClr val="tx1"/>
          </a:solidFill>
          <a:latin typeface="+mn-lt"/>
          <a:ea typeface="+mn-ea"/>
          <a:cs typeface="+mn-cs"/>
        </a:defRPr>
      </a:lvl2pPr>
      <a:lvl3pPr marL="4641742" indent="-928348" algn="l" defTabSz="3713393" rtl="0" eaLnBrk="1" latinLnBrk="0" hangingPunct="1">
        <a:spcBef>
          <a:spcPct val="20000"/>
        </a:spcBef>
        <a:buFont typeface="Arial" pitchFamily="34" charset="0"/>
        <a:buChar char="•"/>
        <a:defRPr sz="9800" kern="1200">
          <a:solidFill>
            <a:schemeClr val="tx1"/>
          </a:solidFill>
          <a:latin typeface="+mn-lt"/>
          <a:ea typeface="+mn-ea"/>
          <a:cs typeface="+mn-cs"/>
        </a:defRPr>
      </a:lvl3pPr>
      <a:lvl4pPr marL="6498439" indent="-928348" algn="l" defTabSz="3713393" rtl="0" eaLnBrk="1" latinLnBrk="0" hangingPunct="1">
        <a:spcBef>
          <a:spcPct val="20000"/>
        </a:spcBef>
        <a:buFont typeface="Arial" pitchFamily="34" charset="0"/>
        <a:buChar char="–"/>
        <a:defRPr sz="8200" kern="1200">
          <a:solidFill>
            <a:schemeClr val="tx1"/>
          </a:solidFill>
          <a:latin typeface="+mn-lt"/>
          <a:ea typeface="+mn-ea"/>
          <a:cs typeface="+mn-cs"/>
        </a:defRPr>
      </a:lvl4pPr>
      <a:lvl5pPr marL="8355136" indent="-928348" algn="l" defTabSz="3713393" rtl="0" eaLnBrk="1" latinLnBrk="0" hangingPunct="1">
        <a:spcBef>
          <a:spcPct val="20000"/>
        </a:spcBef>
        <a:buFont typeface="Arial" pitchFamily="34" charset="0"/>
        <a:buChar char="»"/>
        <a:defRPr sz="8200" kern="1200">
          <a:solidFill>
            <a:schemeClr val="tx1"/>
          </a:solidFill>
          <a:latin typeface="+mn-lt"/>
          <a:ea typeface="+mn-ea"/>
          <a:cs typeface="+mn-cs"/>
        </a:defRPr>
      </a:lvl5pPr>
      <a:lvl6pPr marL="10211832" indent="-928348" algn="l" defTabSz="3713393" rtl="0" eaLnBrk="1" latinLnBrk="0" hangingPunct="1">
        <a:spcBef>
          <a:spcPct val="20000"/>
        </a:spcBef>
        <a:buFont typeface="Arial" pitchFamily="34" charset="0"/>
        <a:buChar char="•"/>
        <a:defRPr sz="8200" kern="1200">
          <a:solidFill>
            <a:schemeClr val="tx1"/>
          </a:solidFill>
          <a:latin typeface="+mn-lt"/>
          <a:ea typeface="+mn-ea"/>
          <a:cs typeface="+mn-cs"/>
        </a:defRPr>
      </a:lvl6pPr>
      <a:lvl7pPr marL="12068529" indent="-928348" algn="l" defTabSz="3713393" rtl="0" eaLnBrk="1" latinLnBrk="0" hangingPunct="1">
        <a:spcBef>
          <a:spcPct val="20000"/>
        </a:spcBef>
        <a:buFont typeface="Arial" pitchFamily="34" charset="0"/>
        <a:buChar char="•"/>
        <a:defRPr sz="8200" kern="1200">
          <a:solidFill>
            <a:schemeClr val="tx1"/>
          </a:solidFill>
          <a:latin typeface="+mn-lt"/>
          <a:ea typeface="+mn-ea"/>
          <a:cs typeface="+mn-cs"/>
        </a:defRPr>
      </a:lvl7pPr>
      <a:lvl8pPr marL="13925226" indent="-928348" algn="l" defTabSz="3713393" rtl="0" eaLnBrk="1" latinLnBrk="0" hangingPunct="1">
        <a:spcBef>
          <a:spcPct val="20000"/>
        </a:spcBef>
        <a:buFont typeface="Arial" pitchFamily="34" charset="0"/>
        <a:buChar char="•"/>
        <a:defRPr sz="8200" kern="1200">
          <a:solidFill>
            <a:schemeClr val="tx1"/>
          </a:solidFill>
          <a:latin typeface="+mn-lt"/>
          <a:ea typeface="+mn-ea"/>
          <a:cs typeface="+mn-cs"/>
        </a:defRPr>
      </a:lvl8pPr>
      <a:lvl9pPr marL="15781923" indent="-928348" algn="l" defTabSz="3713393" rtl="0" eaLnBrk="1" latinLnBrk="0" hangingPunct="1">
        <a:spcBef>
          <a:spcPct val="20000"/>
        </a:spcBef>
        <a:buFont typeface="Arial" pitchFamily="34" charset="0"/>
        <a:buChar char="•"/>
        <a:defRPr sz="8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713393" rtl="0" eaLnBrk="1" latinLnBrk="0" hangingPunct="1">
        <a:defRPr sz="7300" kern="1200">
          <a:solidFill>
            <a:schemeClr val="tx1"/>
          </a:solidFill>
          <a:latin typeface="+mn-lt"/>
          <a:ea typeface="+mn-ea"/>
          <a:cs typeface="+mn-cs"/>
        </a:defRPr>
      </a:lvl1pPr>
      <a:lvl2pPr marL="1856697" algn="l" defTabSz="3713393" rtl="0" eaLnBrk="1" latinLnBrk="0" hangingPunct="1">
        <a:defRPr sz="7300" kern="1200">
          <a:solidFill>
            <a:schemeClr val="tx1"/>
          </a:solidFill>
          <a:latin typeface="+mn-lt"/>
          <a:ea typeface="+mn-ea"/>
          <a:cs typeface="+mn-cs"/>
        </a:defRPr>
      </a:lvl2pPr>
      <a:lvl3pPr marL="3713393" algn="l" defTabSz="3713393" rtl="0" eaLnBrk="1" latinLnBrk="0" hangingPunct="1">
        <a:defRPr sz="7300" kern="1200">
          <a:solidFill>
            <a:schemeClr val="tx1"/>
          </a:solidFill>
          <a:latin typeface="+mn-lt"/>
          <a:ea typeface="+mn-ea"/>
          <a:cs typeface="+mn-cs"/>
        </a:defRPr>
      </a:lvl3pPr>
      <a:lvl4pPr marL="5570091" algn="l" defTabSz="3713393" rtl="0" eaLnBrk="1" latinLnBrk="0" hangingPunct="1">
        <a:defRPr sz="7300" kern="1200">
          <a:solidFill>
            <a:schemeClr val="tx1"/>
          </a:solidFill>
          <a:latin typeface="+mn-lt"/>
          <a:ea typeface="+mn-ea"/>
          <a:cs typeface="+mn-cs"/>
        </a:defRPr>
      </a:lvl4pPr>
      <a:lvl5pPr marL="7426787" algn="l" defTabSz="3713393" rtl="0" eaLnBrk="1" latinLnBrk="0" hangingPunct="1">
        <a:defRPr sz="7300" kern="1200">
          <a:solidFill>
            <a:schemeClr val="tx1"/>
          </a:solidFill>
          <a:latin typeface="+mn-lt"/>
          <a:ea typeface="+mn-ea"/>
          <a:cs typeface="+mn-cs"/>
        </a:defRPr>
      </a:lvl5pPr>
      <a:lvl6pPr marL="9283484" algn="l" defTabSz="3713393" rtl="0" eaLnBrk="1" latinLnBrk="0" hangingPunct="1">
        <a:defRPr sz="7300" kern="1200">
          <a:solidFill>
            <a:schemeClr val="tx1"/>
          </a:solidFill>
          <a:latin typeface="+mn-lt"/>
          <a:ea typeface="+mn-ea"/>
          <a:cs typeface="+mn-cs"/>
        </a:defRPr>
      </a:lvl6pPr>
      <a:lvl7pPr marL="11140181" algn="l" defTabSz="3713393" rtl="0" eaLnBrk="1" latinLnBrk="0" hangingPunct="1">
        <a:defRPr sz="7300" kern="1200">
          <a:solidFill>
            <a:schemeClr val="tx1"/>
          </a:solidFill>
          <a:latin typeface="+mn-lt"/>
          <a:ea typeface="+mn-ea"/>
          <a:cs typeface="+mn-cs"/>
        </a:defRPr>
      </a:lvl7pPr>
      <a:lvl8pPr marL="12996877" algn="l" defTabSz="3713393" rtl="0" eaLnBrk="1" latinLnBrk="0" hangingPunct="1">
        <a:defRPr sz="7300" kern="1200">
          <a:solidFill>
            <a:schemeClr val="tx1"/>
          </a:solidFill>
          <a:latin typeface="+mn-lt"/>
          <a:ea typeface="+mn-ea"/>
          <a:cs typeface="+mn-cs"/>
        </a:defRPr>
      </a:lvl8pPr>
      <a:lvl9pPr marL="14853575" algn="l" defTabSz="3713393" rtl="0" eaLnBrk="1" latinLnBrk="0" hangingPunct="1">
        <a:defRPr sz="7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prbo.org\Data\Divisions\Education\3 Outreach\Projects and Programs\Migratory Shorebird Project\Migratory Shorebird Project_Hand-out_Big Poster_English\MigratoryShorebirdProject_0307132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" t="1124" r="1509" b="81896"/>
          <a:stretch/>
        </p:blipFill>
        <p:spPr bwMode="auto">
          <a:xfrm>
            <a:off x="0" y="105156"/>
            <a:ext cx="43720908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Z:\Education\3 Outreach\Projects and Programs\Migratory Shorebird Project\poster\MigratoryShorebirdProject_073013_poste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87"/>
          <a:stretch/>
        </p:blipFill>
        <p:spPr bwMode="auto">
          <a:xfrm>
            <a:off x="-1" y="10003135"/>
            <a:ext cx="22310009" cy="2261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Education\3 Outreach\Projects and Programs\Migratory Shorebird Project\poster\MigratoryShorebirdProject_073013_poster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39"/>
          <a:stretch/>
        </p:blipFill>
        <p:spPr bwMode="auto">
          <a:xfrm>
            <a:off x="22409178" y="10011156"/>
            <a:ext cx="21283656" cy="2260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7262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0</Words>
  <Application>Microsoft Office PowerPoint</Application>
  <PresentationFormat>Custom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PRBO Conservation Science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Lishka Arata</dc:creator>
  <cp:lastModifiedBy>Lishka Arata</cp:lastModifiedBy>
  <cp:revision>11</cp:revision>
  <dcterms:created xsi:type="dcterms:W3CDTF">2013-02-22T21:29:15Z</dcterms:created>
  <dcterms:modified xsi:type="dcterms:W3CDTF">2013-07-30T19:57:21Z</dcterms:modified>
</cp:coreProperties>
</file>