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1pPr>
    <a:lvl2pPr marL="1856697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2pPr>
    <a:lvl3pPr marL="3713393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3pPr>
    <a:lvl4pPr marL="5570091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4pPr>
    <a:lvl5pPr marL="7426787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5pPr>
    <a:lvl6pPr marL="9283484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6pPr>
    <a:lvl7pPr marL="11140181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7pPr>
    <a:lvl8pPr marL="12996877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8pPr>
    <a:lvl9pPr marL="14853575" algn="l" defTabSz="3713393" rtl="0" eaLnBrk="1" latinLnBrk="0" hangingPunct="1">
      <a:defRPr sz="7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20" d="100"/>
          <a:sy n="20" d="100"/>
        </p:scale>
        <p:origin x="-366" y="-420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56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713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570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426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28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140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996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853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25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06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7284480" y="8435343"/>
            <a:ext cx="39502080" cy="1797634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78240" y="8435343"/>
            <a:ext cx="117774720" cy="1797634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2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3" y="21153122"/>
            <a:ext cx="37307520" cy="6537960"/>
          </a:xfrm>
        </p:spPr>
        <p:txBody>
          <a:bodyPr anchor="t"/>
          <a:lstStyle>
            <a:lvl1pPr algn="l">
              <a:defRPr sz="16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3" y="13952226"/>
            <a:ext cx="37307520" cy="7200898"/>
          </a:xfrm>
        </p:spPr>
        <p:txBody>
          <a:bodyPr anchor="b"/>
          <a:lstStyle>
            <a:lvl1pPr marL="0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1pPr>
            <a:lvl2pPr marL="1856697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2pPr>
            <a:lvl3pPr marL="3713393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3pPr>
            <a:lvl4pPr marL="5570091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4pPr>
            <a:lvl5pPr marL="7426787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5pPr>
            <a:lvl6pPr marL="9283484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6pPr>
            <a:lvl7pPr marL="11140181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7pPr>
            <a:lvl8pPr marL="12996877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8pPr>
            <a:lvl9pPr marL="14853575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4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8240" y="49156623"/>
            <a:ext cx="78638400" cy="139042138"/>
          </a:xfrm>
        </p:spPr>
        <p:txBody>
          <a:bodyPr/>
          <a:lstStyle>
            <a:lvl1pPr>
              <a:defRPr sz="11400"/>
            </a:lvl1pPr>
            <a:lvl2pPr>
              <a:defRPr sz="98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48160" y="49156623"/>
            <a:ext cx="78638400" cy="139042138"/>
          </a:xfrm>
        </p:spPr>
        <p:txBody>
          <a:bodyPr/>
          <a:lstStyle>
            <a:lvl1pPr>
              <a:defRPr sz="11400"/>
            </a:lvl1pPr>
            <a:lvl2pPr>
              <a:defRPr sz="98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3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3"/>
            <a:ext cx="19392903" cy="3070858"/>
          </a:xfrm>
        </p:spPr>
        <p:txBody>
          <a:bodyPr anchor="b"/>
          <a:lstStyle>
            <a:lvl1pPr marL="0" indent="0">
              <a:buNone/>
              <a:defRPr sz="9800" b="1"/>
            </a:lvl1pPr>
            <a:lvl2pPr marL="1856697" indent="0">
              <a:buNone/>
              <a:defRPr sz="8200" b="1"/>
            </a:lvl2pPr>
            <a:lvl3pPr marL="3713393" indent="0">
              <a:buNone/>
              <a:defRPr sz="7300" b="1"/>
            </a:lvl3pPr>
            <a:lvl4pPr marL="5570091" indent="0">
              <a:buNone/>
              <a:defRPr sz="6500" b="1"/>
            </a:lvl4pPr>
            <a:lvl5pPr marL="7426787" indent="0">
              <a:buNone/>
              <a:defRPr sz="6500" b="1"/>
            </a:lvl5pPr>
            <a:lvl6pPr marL="9283484" indent="0">
              <a:buNone/>
              <a:defRPr sz="6500" b="1"/>
            </a:lvl6pPr>
            <a:lvl7pPr marL="11140181" indent="0">
              <a:buNone/>
              <a:defRPr sz="6500" b="1"/>
            </a:lvl7pPr>
            <a:lvl8pPr marL="12996877" indent="0">
              <a:buNone/>
              <a:defRPr sz="6500" b="1"/>
            </a:lvl8pPr>
            <a:lvl9pPr marL="14853575" indent="0">
              <a:buNone/>
              <a:defRPr sz="6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1"/>
            <a:ext cx="19392903" cy="18966182"/>
          </a:xfrm>
        </p:spPr>
        <p:txBody>
          <a:bodyPr/>
          <a:lstStyle>
            <a:lvl1pPr>
              <a:defRPr sz="9800"/>
            </a:lvl1pPr>
            <a:lvl2pPr>
              <a:defRPr sz="8200"/>
            </a:lvl2pPr>
            <a:lvl3pPr>
              <a:defRPr sz="73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3" y="7368543"/>
            <a:ext cx="19400520" cy="3070858"/>
          </a:xfrm>
        </p:spPr>
        <p:txBody>
          <a:bodyPr anchor="b"/>
          <a:lstStyle>
            <a:lvl1pPr marL="0" indent="0">
              <a:buNone/>
              <a:defRPr sz="9800" b="1"/>
            </a:lvl1pPr>
            <a:lvl2pPr marL="1856697" indent="0">
              <a:buNone/>
              <a:defRPr sz="8200" b="1"/>
            </a:lvl2pPr>
            <a:lvl3pPr marL="3713393" indent="0">
              <a:buNone/>
              <a:defRPr sz="7300" b="1"/>
            </a:lvl3pPr>
            <a:lvl4pPr marL="5570091" indent="0">
              <a:buNone/>
              <a:defRPr sz="6500" b="1"/>
            </a:lvl4pPr>
            <a:lvl5pPr marL="7426787" indent="0">
              <a:buNone/>
              <a:defRPr sz="6500" b="1"/>
            </a:lvl5pPr>
            <a:lvl6pPr marL="9283484" indent="0">
              <a:buNone/>
              <a:defRPr sz="6500" b="1"/>
            </a:lvl6pPr>
            <a:lvl7pPr marL="11140181" indent="0">
              <a:buNone/>
              <a:defRPr sz="6500" b="1"/>
            </a:lvl7pPr>
            <a:lvl8pPr marL="12996877" indent="0">
              <a:buNone/>
              <a:defRPr sz="6500" b="1"/>
            </a:lvl8pPr>
            <a:lvl9pPr marL="14853575" indent="0">
              <a:buNone/>
              <a:defRPr sz="6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3" y="10439401"/>
            <a:ext cx="19400520" cy="18966182"/>
          </a:xfrm>
        </p:spPr>
        <p:txBody>
          <a:bodyPr/>
          <a:lstStyle>
            <a:lvl1pPr>
              <a:defRPr sz="9800"/>
            </a:lvl1pPr>
            <a:lvl2pPr>
              <a:defRPr sz="8200"/>
            </a:lvl2pPr>
            <a:lvl3pPr>
              <a:defRPr sz="73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0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76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94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3" cy="5577840"/>
          </a:xfr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4"/>
            <a:ext cx="24536400" cy="28094942"/>
          </a:xfrm>
        </p:spPr>
        <p:txBody>
          <a:bodyPr/>
          <a:lstStyle>
            <a:lvl1pPr>
              <a:defRPr sz="13000"/>
            </a:lvl1pPr>
            <a:lvl2pPr>
              <a:defRPr sz="11400"/>
            </a:lvl2pPr>
            <a:lvl3pPr>
              <a:defRPr sz="98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4"/>
            <a:ext cx="14439903" cy="22517102"/>
          </a:xfrm>
        </p:spPr>
        <p:txBody>
          <a:bodyPr/>
          <a:lstStyle>
            <a:lvl1pPr marL="0" indent="0">
              <a:buNone/>
              <a:defRPr sz="5700"/>
            </a:lvl1pPr>
            <a:lvl2pPr marL="1856697" indent="0">
              <a:buNone/>
              <a:defRPr sz="4800"/>
            </a:lvl2pPr>
            <a:lvl3pPr marL="3713393" indent="0">
              <a:buNone/>
              <a:defRPr sz="4000"/>
            </a:lvl3pPr>
            <a:lvl4pPr marL="5570091" indent="0">
              <a:buNone/>
              <a:defRPr sz="3600"/>
            </a:lvl4pPr>
            <a:lvl5pPr marL="7426787" indent="0">
              <a:buNone/>
              <a:defRPr sz="3600"/>
            </a:lvl5pPr>
            <a:lvl6pPr marL="9283484" indent="0">
              <a:buNone/>
              <a:defRPr sz="3600"/>
            </a:lvl6pPr>
            <a:lvl7pPr marL="11140181" indent="0">
              <a:buNone/>
              <a:defRPr sz="3600"/>
            </a:lvl7pPr>
            <a:lvl8pPr marL="12996877" indent="0">
              <a:buNone/>
              <a:defRPr sz="3600"/>
            </a:lvl8pPr>
            <a:lvl9pPr marL="14853575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23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3" y="23042881"/>
            <a:ext cx="26334720" cy="2720342"/>
          </a:xfr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3" y="2941320"/>
            <a:ext cx="26334720" cy="19751040"/>
          </a:xfrm>
        </p:spPr>
        <p:txBody>
          <a:bodyPr/>
          <a:lstStyle>
            <a:lvl1pPr marL="0" indent="0">
              <a:buNone/>
              <a:defRPr sz="13000"/>
            </a:lvl1pPr>
            <a:lvl2pPr marL="1856697" indent="0">
              <a:buNone/>
              <a:defRPr sz="11400"/>
            </a:lvl2pPr>
            <a:lvl3pPr marL="3713393" indent="0">
              <a:buNone/>
              <a:defRPr sz="9800"/>
            </a:lvl3pPr>
            <a:lvl4pPr marL="5570091" indent="0">
              <a:buNone/>
              <a:defRPr sz="8200"/>
            </a:lvl4pPr>
            <a:lvl5pPr marL="7426787" indent="0">
              <a:buNone/>
              <a:defRPr sz="8200"/>
            </a:lvl5pPr>
            <a:lvl6pPr marL="9283484" indent="0">
              <a:buNone/>
              <a:defRPr sz="8200"/>
            </a:lvl6pPr>
            <a:lvl7pPr marL="11140181" indent="0">
              <a:buNone/>
              <a:defRPr sz="8200"/>
            </a:lvl7pPr>
            <a:lvl8pPr marL="12996877" indent="0">
              <a:buNone/>
              <a:defRPr sz="8200"/>
            </a:lvl8pPr>
            <a:lvl9pPr marL="14853575" indent="0">
              <a:buNone/>
              <a:defRPr sz="8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3" y="25763223"/>
            <a:ext cx="26334720" cy="3863338"/>
          </a:xfrm>
        </p:spPr>
        <p:txBody>
          <a:bodyPr/>
          <a:lstStyle>
            <a:lvl1pPr marL="0" indent="0">
              <a:buNone/>
              <a:defRPr sz="5700"/>
            </a:lvl1pPr>
            <a:lvl2pPr marL="1856697" indent="0">
              <a:buNone/>
              <a:defRPr sz="4800"/>
            </a:lvl2pPr>
            <a:lvl3pPr marL="3713393" indent="0">
              <a:buNone/>
              <a:defRPr sz="4000"/>
            </a:lvl3pPr>
            <a:lvl4pPr marL="5570091" indent="0">
              <a:buNone/>
              <a:defRPr sz="3600"/>
            </a:lvl4pPr>
            <a:lvl5pPr marL="7426787" indent="0">
              <a:buNone/>
              <a:defRPr sz="3600"/>
            </a:lvl5pPr>
            <a:lvl6pPr marL="9283484" indent="0">
              <a:buNone/>
              <a:defRPr sz="3600"/>
            </a:lvl6pPr>
            <a:lvl7pPr marL="11140181" indent="0">
              <a:buNone/>
              <a:defRPr sz="3600"/>
            </a:lvl7pPr>
            <a:lvl8pPr marL="12996877" indent="0">
              <a:buNone/>
              <a:defRPr sz="3600"/>
            </a:lvl8pPr>
            <a:lvl9pPr marL="14853575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46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371339" tIns="185670" rIns="371339" bIns="18567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371339" tIns="185670" rIns="371339" bIns="18567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371339" tIns="185670" rIns="371339" bIns="18567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21FDC-1ECD-456D-A514-C4EB4CDA063E}" type="datetimeFigureOut">
              <a:rPr lang="en-US" smtClean="0"/>
              <a:t>7/30/2013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371339" tIns="185670" rIns="371339" bIns="18567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371339" tIns="185670" rIns="371339" bIns="18567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E4C5B-1807-447E-8DB0-7BA44399A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8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713393" rtl="0" eaLnBrk="1" latinLnBrk="0" hangingPunct="1">
        <a:spcBef>
          <a:spcPct val="0"/>
        </a:spcBef>
        <a:buNone/>
        <a:defRPr sz="1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92523" indent="-1392523" algn="l" defTabSz="3713393" rtl="0" eaLnBrk="1" latinLnBrk="0" hangingPunct="1">
        <a:spcBef>
          <a:spcPct val="20000"/>
        </a:spcBef>
        <a:buFont typeface="Arial" pitchFamily="34" charset="0"/>
        <a:buChar char="•"/>
        <a:defRPr sz="13000" kern="1200">
          <a:solidFill>
            <a:schemeClr val="tx1"/>
          </a:solidFill>
          <a:latin typeface="+mn-lt"/>
          <a:ea typeface="+mn-ea"/>
          <a:cs typeface="+mn-cs"/>
        </a:defRPr>
      </a:lvl1pPr>
      <a:lvl2pPr marL="3017132" indent="-1160436" algn="l" defTabSz="3713393" rtl="0" eaLnBrk="1" latinLnBrk="0" hangingPunct="1">
        <a:spcBef>
          <a:spcPct val="20000"/>
        </a:spcBef>
        <a:buFont typeface="Arial" pitchFamily="34" charset="0"/>
        <a:buChar char="–"/>
        <a:defRPr sz="11400" kern="1200">
          <a:solidFill>
            <a:schemeClr val="tx1"/>
          </a:solidFill>
          <a:latin typeface="+mn-lt"/>
          <a:ea typeface="+mn-ea"/>
          <a:cs typeface="+mn-cs"/>
        </a:defRPr>
      </a:lvl2pPr>
      <a:lvl3pPr marL="4641742" indent="-928348" algn="l" defTabSz="3713393" rtl="0" eaLnBrk="1" latinLnBrk="0" hangingPunct="1">
        <a:spcBef>
          <a:spcPct val="20000"/>
        </a:spcBef>
        <a:buFont typeface="Arial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3pPr>
      <a:lvl4pPr marL="6498439" indent="-928348" algn="l" defTabSz="3713393" rtl="0" eaLnBrk="1" latinLnBrk="0" hangingPunct="1">
        <a:spcBef>
          <a:spcPct val="20000"/>
        </a:spcBef>
        <a:buFont typeface="Arial" pitchFamily="34" charset="0"/>
        <a:buChar char="–"/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5136" indent="-928348" algn="l" defTabSz="3713393" rtl="0" eaLnBrk="1" latinLnBrk="0" hangingPunct="1">
        <a:spcBef>
          <a:spcPct val="20000"/>
        </a:spcBef>
        <a:buFont typeface="Arial" pitchFamily="34" charset="0"/>
        <a:buChar char="»"/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211832" indent="-928348" algn="l" defTabSz="3713393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068529" indent="-928348" algn="l" defTabSz="3713393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3925226" indent="-928348" algn="l" defTabSz="3713393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5781923" indent="-928348" algn="l" defTabSz="3713393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1pPr>
      <a:lvl2pPr marL="1856697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2pPr>
      <a:lvl3pPr marL="3713393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3pPr>
      <a:lvl4pPr marL="5570091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4pPr>
      <a:lvl5pPr marL="7426787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5pPr>
      <a:lvl6pPr marL="9283484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6pPr>
      <a:lvl7pPr marL="11140181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7pPr>
      <a:lvl8pPr marL="12996877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8pPr>
      <a:lvl9pPr marL="14853575" algn="l" defTabSz="3713393" rtl="0" eaLnBrk="1" latinLnBrk="0" hangingPunct="1">
        <a:defRPr sz="7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Z:\Education\3 Outreach\Projects and Programs\Migratory Shorebird Project\MSP_poster_spanish\MSP_Spanish_0329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" b="81889"/>
          <a:stretch/>
        </p:blipFill>
        <p:spPr bwMode="auto">
          <a:xfrm>
            <a:off x="-1" y="76200"/>
            <a:ext cx="43891191" cy="977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Education\3 Outreach\Projects and Programs\Migratory Shorebird Project\poster\MSP_Spanish_073013_post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3"/>
          <a:stretch/>
        </p:blipFill>
        <p:spPr bwMode="auto">
          <a:xfrm>
            <a:off x="-2" y="9848849"/>
            <a:ext cx="21705929" cy="2306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Z:\Education\3 Outreach\Projects and Programs\Migratory Shorebird Project\poster\MSP_Spanish_073013_poster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9"/>
          <a:stretch/>
        </p:blipFill>
        <p:spPr bwMode="auto">
          <a:xfrm>
            <a:off x="22315165" y="9848850"/>
            <a:ext cx="21576035" cy="2306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726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Custom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PRBO Conservation Science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Lishka Arata</dc:creator>
  <cp:lastModifiedBy>Lishka Arata</cp:lastModifiedBy>
  <cp:revision>10</cp:revision>
  <dcterms:created xsi:type="dcterms:W3CDTF">2013-02-22T21:29:15Z</dcterms:created>
  <dcterms:modified xsi:type="dcterms:W3CDTF">2013-07-30T20:01:13Z</dcterms:modified>
</cp:coreProperties>
</file>